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notesMasterIdLst>
    <p:notesMasterId r:id="rId9"/>
  </p:notesMasterIdLst>
  <p:sldIdLst>
    <p:sldId id="265" r:id="rId2"/>
    <p:sldId id="266" r:id="rId3"/>
    <p:sldId id="317" r:id="rId4"/>
    <p:sldId id="267" r:id="rId5"/>
    <p:sldId id="268" r:id="rId6"/>
    <p:sldId id="269" r:id="rId7"/>
    <p:sldId id="270" r:id="rId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C3F01-B6E7-473E-939D-5A74FA1EA906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1D2F2-B61F-430C-A4DF-28429934B2F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1534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1D2F2-B61F-430C-A4DF-28429934B2FF}" type="slidenum">
              <a:rPr lang="sr-Latn-RS" smtClean="0"/>
              <a:t>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2563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1D2F2-B61F-430C-A4DF-28429934B2FF}" type="slidenum">
              <a:rPr lang="sr-Latn-RS" smtClean="0"/>
              <a:t>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829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54641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5684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97618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9607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59527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0595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0635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67255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6062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1335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7371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9382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0559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5904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2776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9676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109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1768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3090" y="1033264"/>
            <a:ext cx="3301835" cy="667543"/>
          </a:xfrm>
        </p:spPr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Mikroprocesor</a:t>
            </a:r>
            <a:endParaRPr lang="sr-Latn-R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560840" cy="48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6804248" y="5949280"/>
            <a:ext cx="1656184" cy="792088"/>
          </a:xfrm>
          <a:prstGeom prst="rightArrow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bg1"/>
                </a:solidFill>
                <a:hlinkClick r:id="rId3" action="ppaction://hlinksldjump"/>
              </a:rPr>
              <a:t>Pusti video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1680" y="9807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Danas se koriste tri osnovne klase mikroprocesora: firme INTEL, MOTOROLA i AMD.</a:t>
            </a:r>
            <a:endParaRPr lang="sr-Latn-R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5544616" cy="30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6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pu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650" y="1844675"/>
            <a:ext cx="4838700" cy="3629025"/>
          </a:xfrm>
        </p:spPr>
      </p:pic>
      <p:sp>
        <p:nvSpPr>
          <p:cNvPr id="5" name="Rectangle 4"/>
          <p:cNvSpPr/>
          <p:nvPr/>
        </p:nvSpPr>
        <p:spPr>
          <a:xfrm>
            <a:off x="1691680" y="9807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Danas se koriste tri osnovne klase mikroprocesora: firme INTEL, MOTOROLA i AMD.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4466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1950" y="332656"/>
            <a:ext cx="77325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Tipična hardverska konfiguracija desktop (neprenosivog) personalnog računara:</a:t>
            </a:r>
            <a:endParaRPr lang="sr-Latn-R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1403648" y="1484784"/>
            <a:ext cx="51845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procesor: - </a:t>
            </a:r>
            <a:r>
              <a:rPr 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Pentium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 Duo-3,2 </a:t>
            </a:r>
            <a:r>
              <a:rPr 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Ghz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RAM: 8 GB do 16 MB,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hard disk: -320 GB do 1 TB,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flopi disk: jedan 3  ½ inča, 1,44 </a:t>
            </a:r>
            <a:r>
              <a:rPr 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grafička kartica 3D sa 512MB video RAM-a,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tastatura sa 101/102 tipke,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miš,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laserski (</a:t>
            </a:r>
            <a:r>
              <a:rPr 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Ink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dirty="0" err="1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 ili matrični) štampač,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CD ROM,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DVD,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modem,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multimedijalna zvučna kartica,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zvučnici,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kućište,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napajanje</a:t>
            </a:r>
          </a:p>
        </p:txBody>
      </p:sp>
    </p:spTree>
    <p:extLst>
      <p:ext uri="{BB962C8B-B14F-4D97-AF65-F5344CB8AC3E}">
        <p14:creationId xmlns:p14="http://schemas.microsoft.com/office/powerpoint/2010/main" val="5331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4320480" cy="4726995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86389" y="620688"/>
            <a:ext cx="3301835" cy="667543"/>
          </a:xfrm>
        </p:spPr>
        <p:txBody>
          <a:bodyPr>
            <a:normAutofit/>
          </a:bodyPr>
          <a:lstStyle/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Kućište računara</a:t>
            </a:r>
            <a:endParaRPr 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55576" y="817241"/>
            <a:ext cx="5832648" cy="66754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Prenosni (</a:t>
            </a:r>
            <a:r>
              <a:rPr 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) računari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7310780" cy="516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31950" y="332656"/>
            <a:ext cx="7732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Struktura i organizacija hardvera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3648" y="1484784"/>
            <a:ext cx="5688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Serijski interfejs</a:t>
            </a:r>
          </a:p>
          <a:p>
            <a:pPr marL="342900" indent="-342900">
              <a:buFont typeface="+mj-lt"/>
              <a:buAutoNum type="alphaUcPeriod"/>
            </a:pPr>
            <a:endParaRPr 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Paralelni interfejs</a:t>
            </a:r>
          </a:p>
          <a:p>
            <a:pPr marL="342900" indent="-342900">
              <a:buFont typeface="+mj-lt"/>
              <a:buAutoNum type="alphaUcPeriod"/>
            </a:pPr>
            <a:endParaRPr 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Univerzalna serijska </a:t>
            </a:r>
            <a:r>
              <a:rPr lang="sr-Latn-RS" sz="2000" dirty="0" err="1">
                <a:latin typeface="Arial" panose="020B0604020202020204" pitchFamily="34" charset="0"/>
                <a:cs typeface="Arial" panose="020B0604020202020204" pitchFamily="34" charset="0"/>
              </a:rPr>
              <a:t>sabirnica</a:t>
            </a:r>
            <a:endParaRPr 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Interfejs IEEE-1394 (</a:t>
            </a:r>
            <a:r>
              <a:rPr lang="sr-Latn-RS" sz="2000" dirty="0" err="1">
                <a:latin typeface="Arial" panose="020B0604020202020204" pitchFamily="34" charset="0"/>
                <a:cs typeface="Arial" panose="020B0604020202020204" pitchFamily="34" charset="0"/>
              </a:rPr>
              <a:t>i.Link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 ili </a:t>
            </a:r>
            <a:r>
              <a:rPr lang="sr-Latn-RS" sz="2000" dirty="0" err="1">
                <a:latin typeface="Arial" panose="020B0604020202020204" pitchFamily="34" charset="0"/>
                <a:cs typeface="Arial" panose="020B0604020202020204" pitchFamily="34" charset="0"/>
              </a:rPr>
              <a:t>FireWire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9496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3077</TotalTime>
  <Words>147</Words>
  <Application>Microsoft Office PowerPoint</Application>
  <PresentationFormat>On-screen Show (4:3)</PresentationFormat>
  <Paragraphs>32</Paragraphs>
  <Slides>7</Slides>
  <Notes>2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Parallax</vt:lpstr>
      <vt:lpstr>Mikroprocesor</vt:lpstr>
      <vt:lpstr>PowerPoint Presentation</vt:lpstr>
      <vt:lpstr>PowerPoint Presentation</vt:lpstr>
      <vt:lpstr>PowerPoint Presentation</vt:lpstr>
      <vt:lpstr>Kućište računara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Ana Ivanović</cp:lastModifiedBy>
  <cp:revision>143</cp:revision>
  <dcterms:created xsi:type="dcterms:W3CDTF">2016-06-28T08:13:07Z</dcterms:created>
  <dcterms:modified xsi:type="dcterms:W3CDTF">2016-08-31T13:25:58Z</dcterms:modified>
</cp:coreProperties>
</file>