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8" r:id="rId12"/>
    <p:sldId id="270" r:id="rId13"/>
    <p:sldId id="271" r:id="rId14"/>
    <p:sldId id="272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2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727DCD4-2134-4DF5-AB0B-A182D8979DDF}" type="datetimeFigureOut">
              <a:rPr lang="sr-Latn-RS" smtClean="0"/>
              <a:t>9.9.2016.</a:t>
            </a:fld>
            <a:endParaRPr lang="sr-Latn-R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r-Latn-R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1FA4B6C-854A-45DE-BF14-F251224FB886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27DCD4-2134-4DF5-AB0B-A182D8979DDF}" type="datetimeFigureOut">
              <a:rPr lang="sr-Latn-RS" smtClean="0"/>
              <a:t>9.9.2016.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FA4B6C-854A-45DE-BF14-F251224FB886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27DCD4-2134-4DF5-AB0B-A182D8979DDF}" type="datetimeFigureOut">
              <a:rPr lang="sr-Latn-RS" smtClean="0"/>
              <a:t>9.9.2016.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FA4B6C-854A-45DE-BF14-F251224FB886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27DCD4-2134-4DF5-AB0B-A182D8979DDF}" type="datetimeFigureOut">
              <a:rPr lang="sr-Latn-RS" smtClean="0"/>
              <a:t>9.9.2016.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FA4B6C-854A-45DE-BF14-F251224FB886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27DCD4-2134-4DF5-AB0B-A182D8979DDF}" type="datetimeFigureOut">
              <a:rPr lang="sr-Latn-RS" smtClean="0"/>
              <a:t>9.9.2016.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FA4B6C-854A-45DE-BF14-F251224FB886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27DCD4-2134-4DF5-AB0B-A182D8979DDF}" type="datetimeFigureOut">
              <a:rPr lang="sr-Latn-RS" smtClean="0"/>
              <a:t>9.9.2016.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FA4B6C-854A-45DE-BF14-F251224FB886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27DCD4-2134-4DF5-AB0B-A182D8979DDF}" type="datetimeFigureOut">
              <a:rPr lang="sr-Latn-RS" smtClean="0"/>
              <a:t>9.9.2016.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FA4B6C-854A-45DE-BF14-F251224FB886}" type="slidenum">
              <a:rPr lang="sr-Latn-RS" smtClean="0"/>
              <a:t>‹#›</a:t>
            </a:fld>
            <a:endParaRPr 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27DCD4-2134-4DF5-AB0B-A182D8979DDF}" type="datetimeFigureOut">
              <a:rPr lang="sr-Latn-RS" smtClean="0"/>
              <a:t>9.9.2016.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FA4B6C-854A-45DE-BF14-F251224FB886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27DCD4-2134-4DF5-AB0B-A182D8979DDF}" type="datetimeFigureOut">
              <a:rPr lang="sr-Latn-RS" smtClean="0"/>
              <a:t>9.9.2016.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FA4B6C-854A-45DE-BF14-F251224FB886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727DCD4-2134-4DF5-AB0B-A182D8979DDF}" type="datetimeFigureOut">
              <a:rPr lang="sr-Latn-RS" smtClean="0"/>
              <a:t>9.9.2016.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FA4B6C-854A-45DE-BF14-F251224FB886}" type="slidenum">
              <a:rPr lang="sr-Latn-RS" smtClean="0"/>
              <a:t>‹#›</a:t>
            </a:fld>
            <a:endParaRPr 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727DCD4-2134-4DF5-AB0B-A182D8979DDF}" type="datetimeFigureOut">
              <a:rPr lang="sr-Latn-RS" smtClean="0"/>
              <a:t>9.9.2016.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1FA4B6C-854A-45DE-BF14-F251224FB886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727DCD4-2134-4DF5-AB0B-A182D8979DDF}" type="datetimeFigureOut">
              <a:rPr lang="sr-Latn-RS" smtClean="0"/>
              <a:t>9.9.2016.</a:t>
            </a:fld>
            <a:endParaRPr lang="sr-Latn-R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r-Latn-R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1FA4B6C-854A-45DE-BF14-F251224FB886}" type="slidenum">
              <a:rPr lang="sr-Latn-RS" smtClean="0"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TEKST PROCESOR-WORD</a:t>
            </a:r>
            <a:endParaRPr lang="sr-Latn-R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sr-Latn-RS" smtClean="0"/>
              <a:t>                                </a:t>
            </a:r>
            <a:r>
              <a:rPr lang="sr-Latn-RS" smtClean="0">
                <a:latin typeface="Arial" panose="020B0604020202020204" pitchFamily="34" charset="0"/>
                <a:cs typeface="Arial" panose="020B0604020202020204" pitchFamily="34" charset="0"/>
              </a:rPr>
              <a:t>prof.</a:t>
            </a:r>
            <a:r>
              <a:rPr lang="sr-Latn-RS" smtClean="0"/>
              <a:t> </a:t>
            </a:r>
            <a:r>
              <a:rPr lang="sr-Latn-RS" dirty="0" smtClean="0"/>
              <a:t>dr Danimir Mandić</a:t>
            </a:r>
          </a:p>
          <a:p>
            <a:pPr algn="r"/>
            <a:r>
              <a:rPr lang="sr-Latn-RS" dirty="0" smtClean="0"/>
              <a:t>Miroslava Ristić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14425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Format→Font (Regular, Italic, Bold, Bold Italic)</a:t>
            </a:r>
          </a:p>
          <a:p>
            <a:pPr marL="0" indent="0">
              <a:buNone/>
            </a:pPr>
            <a:endParaRPr lang="sr-Latn-R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Izbor fontova </a:t>
            </a:r>
            <a:endParaRPr 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988840"/>
            <a:ext cx="5064249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63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Format→Paragraph</a:t>
            </a:r>
          </a:p>
          <a:p>
            <a:pPr marL="0" indent="0">
              <a:buNone/>
            </a:pPr>
            <a:endParaRPr 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Podešavanje paragrafa</a:t>
            </a:r>
            <a:endParaRPr 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350" y="1268760"/>
            <a:ext cx="3990975" cy="544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Insert→Page Number Format</a:t>
            </a:r>
          </a:p>
          <a:p>
            <a:pPr marL="109728" indent="0">
              <a:buNone/>
            </a:pPr>
            <a:endParaRPr lang="sr-Latn-R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sr-Latn-R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Latn-RS" sz="3200" u="sng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sr-Latn-RS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.Numeracija strana u dokumentu</a:t>
            </a:r>
            <a:endParaRPr lang="sr-Latn-RS" sz="3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78858"/>
            <a:ext cx="2952327" cy="33843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060848"/>
            <a:ext cx="5775598" cy="240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52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Format→Bullets and Numbering</a:t>
            </a:r>
          </a:p>
          <a:p>
            <a:pPr marL="109728" indent="0">
              <a:buNone/>
            </a:pPr>
            <a:endParaRPr lang="sr-Latn-R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r-Latn-RS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Nabrajanje u tekstu</a:t>
            </a:r>
            <a:endParaRPr lang="sr-Latn-RS" sz="3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88840"/>
            <a:ext cx="3057525" cy="3838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587" y="2165052"/>
            <a:ext cx="305752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7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Reference→Insert→Footnote</a:t>
            </a:r>
          </a:p>
          <a:p>
            <a:pPr marL="109728" indent="0">
              <a:buNone/>
            </a:pPr>
            <a:endParaRPr lang="sr-Latn-R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Latn-RS" sz="32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sr-Latn-RS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. Fusnote</a:t>
            </a:r>
            <a:endParaRPr lang="sr-Latn-RS" sz="3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481262"/>
            <a:ext cx="4392488" cy="310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37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Insert→Symbol</a:t>
            </a:r>
          </a:p>
          <a:p>
            <a:pPr marL="109728" indent="0">
              <a:buNone/>
            </a:pPr>
            <a:endParaRPr lang="sr-Latn-RS" dirty="0" smtClean="0"/>
          </a:p>
          <a:p>
            <a:pPr marL="109728" indent="0">
              <a:buNone/>
            </a:pPr>
            <a:endParaRPr lang="sr-Latn-R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Ubacivanje simbola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988840"/>
            <a:ext cx="5444108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35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Insert→Object</a:t>
            </a:r>
          </a:p>
          <a:p>
            <a:pPr marL="109728" indent="0">
              <a:buNone/>
            </a:pP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Ubacivanje matematičkih formula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916832"/>
            <a:ext cx="517207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7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Table→Insert Table</a:t>
            </a:r>
          </a:p>
          <a:p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Table→Insert </a:t>
            </a:r>
            <a: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Rows i Insert Colums</a:t>
            </a:r>
          </a:p>
          <a:p>
            <a:pPr marL="109728" indent="0">
              <a:buNone/>
            </a:pP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Kreiranje i uređenje tabele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708920"/>
            <a:ext cx="316835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89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Format→Borders and Shading</a:t>
            </a:r>
          </a:p>
          <a:p>
            <a:pPr marL="109728" indent="0">
              <a:buNone/>
            </a:pPr>
            <a:endParaRPr 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sr-Latn-R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Pravljenje okvira i povlačenje linija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276872"/>
            <a:ext cx="5095875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Format→Borders and Shading→Shading</a:t>
            </a:r>
          </a:p>
          <a:p>
            <a:pPr marL="109728" indent="0">
              <a:buNone/>
            </a:pPr>
            <a:r>
              <a:rPr lang="sr-Latn-RS" dirty="0" smtClean="0"/>
              <a:t> </a:t>
            </a:r>
            <a:endParaRPr lang="sr-Latn-R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348880"/>
            <a:ext cx="5086350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1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Microsoft Word je korisnički (aplikativni) program - tekst procesor za unos, uređenje, skladištenje i štampanje dokumenata.</a:t>
            </a:r>
          </a:p>
          <a:p>
            <a:pPr marL="0" indent="0">
              <a:buNone/>
            </a:pPr>
            <a:endParaRPr 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Šta je Microsoft Word ?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429000"/>
            <a:ext cx="1414463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012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Tables and Borders</a:t>
            </a:r>
          </a:p>
          <a:p>
            <a:pPr marL="109728" indent="0">
              <a:buNone/>
            </a:pPr>
            <a:endParaRPr lang="sr-Latn-R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Poravnanje sadržaja u tabeli </a:t>
            </a:r>
            <a:endParaRPr 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4" y="1988840"/>
            <a:ext cx="3803874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2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Format</a:t>
            </a:r>
            <a: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→Text Direction-Table Cell</a:t>
            </a:r>
          </a:p>
          <a:p>
            <a:pPr marL="109728" indent="0">
              <a:buNone/>
            </a:pP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sr-Latn-R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Smer teksta u ćelijama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162174"/>
            <a:ext cx="3312367" cy="342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1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File→Save ili Save as</a:t>
            </a:r>
          </a:p>
          <a:p>
            <a:pPr marL="109728" indent="0">
              <a:buNone/>
            </a:pPr>
            <a:endParaRPr 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Snimanje datoteke 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0758"/>
            <a:ext cx="9107424" cy="448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46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Štampanje datoteke </a:t>
            </a:r>
            <a:r>
              <a:rPr lang="sr-Latn-RS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R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Latn-R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→Print </a:t>
            </a:r>
          </a:p>
          <a:p>
            <a:pPr marL="109728" indent="0">
              <a:buNone/>
            </a:pP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sr-Latn-R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80728"/>
            <a:ext cx="4041648" cy="570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09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Izmene u dokumentu (editovanje)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File→Cut </a:t>
            </a:r>
          </a:p>
          <a:p>
            <a:r>
              <a:rPr lang="sr-Latn-R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File→Copy</a:t>
            </a:r>
          </a:p>
          <a:p>
            <a:r>
              <a:rPr lang="sr-Latn-R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File→Delete</a:t>
            </a: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sr-Latn-R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676841"/>
            <a:ext cx="3594740" cy="350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7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Format→Styles and Formating</a:t>
            </a:r>
          </a:p>
          <a:p>
            <a:pPr marL="109728" indent="0">
              <a:buNone/>
            </a:pPr>
            <a:endParaRPr 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Rad sa stilovima </a:t>
            </a:r>
            <a:endParaRPr 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988840"/>
            <a:ext cx="4966717" cy="460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68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487" y="1412776"/>
            <a:ext cx="3521745" cy="410445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Rad sa tabulatorima</a:t>
            </a:r>
            <a:endParaRPr 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67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72816"/>
            <a:ext cx="2952328" cy="424847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Formiranje zaglavlja i podnožja</a:t>
            </a:r>
            <a:b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2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View→Header and Footer</a:t>
            </a:r>
            <a:endParaRPr 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844824"/>
            <a:ext cx="3055639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1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Proofing→Find and Replace</a:t>
            </a:r>
          </a:p>
          <a:p>
            <a:pPr marL="109728" indent="0">
              <a:buNone/>
            </a:pPr>
            <a:endParaRPr lang="sr-Latn-R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Traženje i zamena reči u dokumentu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765" y="2564904"/>
            <a:ext cx="4284475" cy="314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8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File→Sentence Case</a:t>
            </a:r>
          </a:p>
          <a:p>
            <a:pPr marL="109728" indent="0">
              <a:buNone/>
            </a:pP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Zamena velikih slova malim i obrnuto</a:t>
            </a:r>
            <a:endParaRPr 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4" y="1988839"/>
            <a:ext cx="5309195" cy="24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46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Start→Programs→Microsoft Word</a:t>
            </a:r>
          </a:p>
          <a:p>
            <a:r>
              <a:rPr lang="sr-Latn-R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Dvostruki klik na ikonu programa</a:t>
            </a:r>
          </a:p>
          <a:p>
            <a:pPr marL="109728" indent="0">
              <a:buNone/>
            </a:pPr>
            <a:r>
              <a:rPr lang="sr-Latn-R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ako se on nalazi na radnoj površini (Desktopu)</a:t>
            </a:r>
          </a:p>
          <a:p>
            <a:pPr marL="0" indent="0">
              <a:buNone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sr-Latn-RS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Pokretanje (startovanje) programa Microsoft Word</a:t>
            </a:r>
            <a:endParaRPr lang="sr-Latn-RS" sz="3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980727"/>
            <a:ext cx="2935331" cy="588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33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File→Breaks</a:t>
            </a:r>
          </a:p>
          <a:p>
            <a:pPr marL="109728" indent="0">
              <a:buNone/>
            </a:pPr>
            <a:endParaRPr 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Prelom stranice</a:t>
            </a:r>
            <a:endParaRPr 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96752"/>
            <a:ext cx="4914900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06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24744"/>
            <a:ext cx="8229600" cy="483231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13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File →Mail Merge</a:t>
            </a:r>
          </a:p>
          <a:p>
            <a:pPr marL="109728" indent="0">
              <a:buNone/>
            </a:pPr>
            <a:endParaRPr 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Kombinovanje osnovnog dokumenta sa adresama</a:t>
            </a:r>
            <a:endParaRPr 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420888"/>
            <a:ext cx="521970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File </a:t>
            </a:r>
            <a: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→Option→Proofing→AutoCorrect</a:t>
            </a:r>
          </a:p>
          <a:p>
            <a:pPr marL="109728" indent="0">
              <a:buNone/>
            </a:pP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AutoCorrect</a:t>
            </a:r>
            <a:endParaRPr 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88840"/>
            <a:ext cx="7344816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dirty="0" smtClean="0"/>
          </a:p>
          <a:p>
            <a:endParaRPr lang="sr-Latn-RS" dirty="0"/>
          </a:p>
          <a:p>
            <a:endParaRPr lang="sr-Latn-RS" dirty="0" smtClean="0"/>
          </a:p>
          <a:p>
            <a:endParaRPr lang="sr-Latn-RS" dirty="0"/>
          </a:p>
          <a:p>
            <a:endParaRPr lang="sr-Latn-R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Rad sa grafikonima</a:t>
            </a:r>
            <a:endParaRPr 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450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82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r-Latn-R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Posle pokretanja programa Microsoft Word, na ekranu se pojavljuje prozor koji se sastoji iz radnog dela (radne površine) i dela za komande (linije menija i linije sa alatima)</a:t>
            </a:r>
            <a:endParaRPr lang="sr-Latn-R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" y="1730915"/>
            <a:ext cx="7424928" cy="4026408"/>
          </a:xfrm>
        </p:spPr>
      </p:pic>
    </p:spTree>
    <p:extLst>
      <p:ext uri="{BB962C8B-B14F-4D97-AF65-F5344CB8AC3E}">
        <p14:creationId xmlns:p14="http://schemas.microsoft.com/office/powerpoint/2010/main" val="403324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File (Datoteka)</a:t>
            </a:r>
          </a:p>
          <a:p>
            <a: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Edit (Uređivanje)</a:t>
            </a:r>
          </a:p>
          <a:p>
            <a: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View (Prikaz)</a:t>
            </a:r>
          </a:p>
          <a:p>
            <a: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Insert (Ubacivanje)</a:t>
            </a:r>
          </a:p>
          <a:p>
            <a: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Format (Oblikovanje)</a:t>
            </a:r>
          </a:p>
          <a:p>
            <a: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Tools (Alati)</a:t>
            </a:r>
          </a:p>
          <a:p>
            <a: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Table (Tabela)</a:t>
            </a:r>
          </a:p>
          <a:p>
            <a: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Windows (Prozor)</a:t>
            </a:r>
          </a:p>
          <a:p>
            <a: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Help (Pomoć)</a:t>
            </a: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Linija menija (Menu Bar) - nalazi se ispod linije zaglavlja i sastoji se od sledećih opcija:</a:t>
            </a: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48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Linije sa alatima (Toolbars)</a:t>
            </a:r>
          </a:p>
          <a:p>
            <a:pPr marL="0" indent="0">
              <a:buNone/>
            </a:pPr>
            <a:endParaRPr lang="sr-Latn-R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Linija zaglavlja ili naslovna linija</a:t>
            </a:r>
          </a:p>
          <a:p>
            <a:pPr marL="0" indent="0">
              <a:buNone/>
            </a:pPr>
            <a:endParaRPr lang="sr-Latn-R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Klizači ili skrol trake (Scrol Bar)</a:t>
            </a:r>
          </a:p>
          <a:p>
            <a:pPr marL="0" indent="0">
              <a:buNone/>
            </a:pPr>
            <a:endParaRPr lang="sr-Latn-R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Statusna linija (Status bar)</a:t>
            </a:r>
          </a:p>
          <a:p>
            <a:pPr marL="0" indent="0">
              <a:buNone/>
            </a:pPr>
            <a:endParaRPr lang="sr-Latn-R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Tasteri za prikaz</a:t>
            </a:r>
          </a:p>
          <a:p>
            <a:pPr marL="0" indent="0">
              <a:buNone/>
            </a:pPr>
            <a:endParaRPr lang="sr-Latn-R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Prozor zadataka (Task Pane)</a:t>
            </a:r>
            <a:endParaRPr lang="sr-Latn-R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48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Strana (Page)</a:t>
            </a:r>
          </a:p>
          <a:p>
            <a:r>
              <a:rPr lang="sr-Latn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Margina (Margin)</a:t>
            </a:r>
          </a:p>
          <a:p>
            <a:r>
              <a:rPr lang="sr-Latn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Tipografija odnosno font (Font)</a:t>
            </a:r>
          </a:p>
          <a:p>
            <a:r>
              <a:rPr lang="sr-Latn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Označavanje (selektovanje, markiranje) teksta u dokumentu</a:t>
            </a:r>
          </a:p>
          <a:p>
            <a:pPr marL="0" indent="0">
              <a:buNone/>
            </a:pPr>
            <a:endParaRPr lang="sr-Latn-R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r-Latn-R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r-Latn-R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Označavanje teksta pomoću miša</a:t>
            </a:r>
          </a:p>
          <a:p>
            <a:r>
              <a:rPr lang="sr-Latn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Označavanje teksta pomoću tastature</a:t>
            </a:r>
          </a:p>
          <a:p>
            <a:endParaRPr lang="sr-Latn-R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sr-Latn-RS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Osnovni pojmovi</a:t>
            </a:r>
            <a:endParaRPr lang="sr-Latn-RS" sz="3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2708920"/>
            <a:ext cx="662940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Izbor veličine strane i podešavanje margina </a:t>
            </a:r>
          </a:p>
          <a:p>
            <a:pPr marL="0" indent="0">
              <a:buNone/>
            </a:pPr>
            <a: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File→Page Setup→Margins</a:t>
            </a:r>
          </a:p>
          <a:p>
            <a:pPr marL="0" indent="0">
              <a:buNone/>
            </a:pPr>
            <a:endParaRPr 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sr-Latn-RS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Priprema za pisanje teksta</a:t>
            </a:r>
            <a:endParaRPr lang="sr-Latn-RS" sz="3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492895"/>
            <a:ext cx="4486275" cy="410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0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File→Page Setup→Paper</a:t>
            </a:r>
            <a:b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96752"/>
            <a:ext cx="4320479" cy="5040560"/>
          </a:xfrm>
        </p:spPr>
      </p:pic>
    </p:spTree>
    <p:extLst>
      <p:ext uri="{BB962C8B-B14F-4D97-AF65-F5344CB8AC3E}">
        <p14:creationId xmlns:p14="http://schemas.microsoft.com/office/powerpoint/2010/main" val="375087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1048</TotalTime>
  <Words>452</Words>
  <Application>Microsoft Office PowerPoint</Application>
  <PresentationFormat>On-screen Show (4:3)</PresentationFormat>
  <Paragraphs>110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Concourse</vt:lpstr>
      <vt:lpstr>TEKST PROCESOR-WORD</vt:lpstr>
      <vt:lpstr>Šta je Microsoft Word ?</vt:lpstr>
      <vt:lpstr>1. Pokretanje (startovanje) programa Microsoft Word</vt:lpstr>
      <vt:lpstr>Posle pokretanja programa Microsoft Word, na ekranu se pojavljuje prozor koji se sastoji iz radnog dela (radne površine) i dela za komande (linije menija i linije sa alatima)</vt:lpstr>
      <vt:lpstr>Linija menija (Menu Bar) - nalazi se ispod linije zaglavlja i sastoji se od sledećih opcija:</vt:lpstr>
      <vt:lpstr>PowerPoint Presentation</vt:lpstr>
      <vt:lpstr>2. Osnovni pojmovi</vt:lpstr>
      <vt:lpstr>3. Priprema za pisanje teksta</vt:lpstr>
      <vt:lpstr>File→Page Setup→Paper </vt:lpstr>
      <vt:lpstr>Izbor fontova </vt:lpstr>
      <vt:lpstr>Podešavanje paragrafa</vt:lpstr>
      <vt:lpstr>4.Numeracija strana u dokumentu</vt:lpstr>
      <vt:lpstr>5. Nabrajanje u tekstu</vt:lpstr>
      <vt:lpstr>6. Fusnote</vt:lpstr>
      <vt:lpstr>7. Ubacivanje simbola</vt:lpstr>
      <vt:lpstr>8. Ubacivanje matematičkih formula</vt:lpstr>
      <vt:lpstr>Kreiranje i uređenje tabele</vt:lpstr>
      <vt:lpstr>Pravljenje okvira i povlačenje linija</vt:lpstr>
      <vt:lpstr>PowerPoint Presentation</vt:lpstr>
      <vt:lpstr>Poravnanje sadržaja u tabeli </vt:lpstr>
      <vt:lpstr>Smer teksta u ćelijama</vt:lpstr>
      <vt:lpstr>Snimanje datoteke </vt:lpstr>
      <vt:lpstr>9. Štampanje datoteke  </vt:lpstr>
      <vt:lpstr>10. Izmene u dokumentu (editovanje)</vt:lpstr>
      <vt:lpstr>Rad sa stilovima </vt:lpstr>
      <vt:lpstr>Rad sa tabulatorima</vt:lpstr>
      <vt:lpstr>Formiranje zaglavlja i podnožja View→Header and Footer</vt:lpstr>
      <vt:lpstr>Traženje i zamena reči u dokumentu</vt:lpstr>
      <vt:lpstr>Zamena velikih slova malim i obrnuto</vt:lpstr>
      <vt:lpstr>Prelom stranice</vt:lpstr>
      <vt:lpstr>PowerPoint Presentation</vt:lpstr>
      <vt:lpstr>Kombinovanje osnovnog dokumenta sa adresama</vt:lpstr>
      <vt:lpstr>AutoCorrect</vt:lpstr>
      <vt:lpstr>Rad sa grafikonima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TEKST PROCESOR-WORD</dc:title>
  <dc:creator>Korisnik</dc:creator>
  <cp:lastModifiedBy>Ana Ivanović</cp:lastModifiedBy>
  <cp:revision>79</cp:revision>
  <dcterms:created xsi:type="dcterms:W3CDTF">2016-07-06T08:53:05Z</dcterms:created>
  <dcterms:modified xsi:type="dcterms:W3CDTF">2016-09-09T09:04:35Z</dcterms:modified>
</cp:coreProperties>
</file>