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73AA39-7282-4F5C-A7C7-10E803A4FD59}" type="datetimeFigureOut">
              <a:rPr lang="sr-Latn-RS" smtClean="0"/>
              <a:t>9.9.2016.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8647BA-52EA-4408-B722-C18A0EDB5BDE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KREIRANJE PUBLIKACIJA-PUBLISHER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Prof. dr Danimir Mandić</a:t>
            </a:r>
          </a:p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Miroslava Ristić 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6093296"/>
            <a:ext cx="3250704" cy="432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Prikaz kreirane strane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3866659" cy="54886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114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554320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Rad sa čarobnjacima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09320"/>
            <a:ext cx="7239000" cy="3818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Izrada kalendara uz pomoć čarobnjaka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6" y="1318414"/>
            <a:ext cx="6804248" cy="470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6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Šta je Publisher?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Publisher je korisnički (aplikativni), grafički program za kreiranje različitih publikacija i dokumenata visokog kvaliteta. Deo je programskog paketa Microsoft Office.</a:t>
            </a: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403257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Pokretanje programa microsoft publisher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Start→Programs→Microsoft Publisher</a:t>
            </a:r>
          </a:p>
          <a:p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Dvostruki klik na ikonu programa ako se on nalazi na radnoj površini (Desktopu)</a:t>
            </a:r>
          </a:p>
          <a:p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Novu 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publikaciju možemo kreirati uz pomoć šablona </a:t>
            </a:r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from a </a:t>
            </a:r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, ili samostalno, kada krećemo od nule </a:t>
            </a:r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Blank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r-Latn-R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73016"/>
            <a:ext cx="4897115" cy="31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60" y="1330778"/>
            <a:ext cx="7734280" cy="45790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979712" y="332656"/>
            <a:ext cx="4906888" cy="4634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Radni prozor programa Publisher</a:t>
            </a:r>
          </a:p>
          <a:p>
            <a:pPr marL="0" indent="0">
              <a:buFont typeface="Wingdings 2"/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Priprema za kreiranje publikacije</a:t>
            </a:r>
            <a:endParaRPr lang="sr-Latn-R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2674640" cy="463437"/>
          </a:xfrm>
        </p:spPr>
        <p:txBody>
          <a:bodyPr>
            <a:normAutofit/>
          </a:bodyPr>
          <a:lstStyle/>
          <a:p>
            <a:r>
              <a:rPr 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File→Options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72853"/>
            <a:ext cx="4592362" cy="443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114800" cy="463437"/>
          </a:xfrm>
        </p:spPr>
        <p:txBody>
          <a:bodyPr>
            <a:normAutofit/>
          </a:bodyPr>
          <a:lstStyle/>
          <a:p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Design→Page</a:t>
            </a:r>
            <a:r>
              <a:rPr 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Setup</a:t>
            </a: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32" y="2492896"/>
            <a:ext cx="6631399" cy="384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Kreiranje publikacije</a:t>
            </a:r>
            <a:endParaRPr 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Rad sa tekstom</a:t>
            </a:r>
          </a:p>
          <a:p>
            <a:pPr marL="0" indent="0"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-okvir teksta                       - rotirani okvir teksta</a:t>
            </a: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- stilizovan WordArt tekst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-tekst sa stilizovanim okvirom</a:t>
            </a: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68" y="2780928"/>
            <a:ext cx="1714500" cy="866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86" y="2147515"/>
            <a:ext cx="1743075" cy="1266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68" y="4819215"/>
            <a:ext cx="2261598" cy="1086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18" y="3952439"/>
            <a:ext cx="16859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1080120"/>
          </a:xfrm>
        </p:spPr>
        <p:txBody>
          <a:bodyPr>
            <a:normAutofit/>
          </a:bodyPr>
          <a:lstStyle/>
          <a:p>
            <a:r>
              <a:rPr lang="sr-Latn-RS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Ubacivanje slika i oblika</a:t>
            </a:r>
          </a:p>
          <a:p>
            <a:pPr marL="0" indent="0">
              <a:buNone/>
            </a:pP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Insert→(Picture, </a:t>
            </a:r>
            <a:r>
              <a:rPr 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Shapes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93601"/>
              </p:ext>
            </p:extLst>
          </p:nvPr>
        </p:nvGraphicFramePr>
        <p:xfrm>
          <a:off x="683568" y="2420888"/>
          <a:ext cx="6840761" cy="38164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9128"/>
                <a:gridCol w="1603873"/>
                <a:gridCol w="4357760"/>
              </a:tblGrid>
              <a:tr h="886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Ikona alata za crtanje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Naziv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Opis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6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Elipsa</a:t>
                      </a: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sr-Latn-CS" sz="1100">
                          <a:effectLst/>
                        </a:rPr>
                        <a:t>Oval Tool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 dirty="0">
                          <a:effectLst/>
                        </a:rPr>
                        <a:t>Crtanje elipse i kruga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sr-Latn-CS" sz="1100" dirty="0">
                          <a:effectLst/>
                        </a:rPr>
                        <a:t>Krug crtamo tako što izaberamo alat držimo taster Shift i vučemo pokazivač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sr-Latn-CS" sz="1100" dirty="0">
                          <a:effectLst/>
                        </a:rPr>
                        <a:t>Površine nacrtanih objekta možemo bojiti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sr-Latn-R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86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Linija</a:t>
                      </a: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sr-Latn-CS" sz="1100">
                          <a:effectLst/>
                        </a:rPr>
                        <a:t>Line Tool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Crtanje linije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sr-Latn-CS" sz="1100">
                          <a:effectLst/>
                        </a:rPr>
                        <a:t>Liniju možemo bojiti</a:t>
                      </a:r>
                      <a:r>
                        <a:rPr lang="en-US" sz="1100">
                          <a:effectLst/>
                        </a:rPr>
                        <a:t>, </a:t>
                      </a:r>
                      <a:r>
                        <a:rPr lang="sr-Latn-CS" sz="1100">
                          <a:effectLst/>
                        </a:rPr>
                        <a:t>menjati joj stil i širinu</a:t>
                      </a:r>
                      <a:r>
                        <a:rPr lang="en-US" sz="1100">
                          <a:effectLst/>
                        </a:rPr>
                        <a:t>.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64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Pravougaonik</a:t>
                      </a: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sr-Latn-CS" sz="1100">
                          <a:effectLst/>
                        </a:rPr>
                        <a:t>Rectangle Tool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Crtanje pravougaonika i kvadrata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sr-Latn-CS" sz="1100">
                          <a:effectLst/>
                        </a:rPr>
                        <a:t>Pravougaonik crtamo tako što izaberamo alat držimo taster Shift i vučemo pokazivač</a:t>
                      </a:r>
                      <a:r>
                        <a:rPr lang="en-US" sz="1100">
                          <a:effectLst/>
                        </a:rPr>
                        <a:t>. </a:t>
                      </a:r>
                      <a:r>
                        <a:rPr lang="sr-Latn-CS" sz="1100">
                          <a:effectLst/>
                        </a:rPr>
                        <a:t>Površine nacrtanih objekta možemo bojiti</a:t>
                      </a:r>
                      <a:r>
                        <a:rPr lang="en-US" sz="1100">
                          <a:effectLst/>
                        </a:rPr>
                        <a:t>.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86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>
                          <a:effectLst/>
                        </a:rPr>
                        <a:t>Proizvoljan oblik</a:t>
                      </a: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sr-Latn-CS" sz="1100">
                          <a:effectLst/>
                        </a:rPr>
                        <a:t>AutoShapes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sr-Latn-R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Latn-CS" sz="1100" dirty="0">
                          <a:effectLst/>
                        </a:rPr>
                        <a:t>Klikom na strelicu aktiviramo padajući meni koji nudi mogućnost izbora različitih oblika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sr-Latn-R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906208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687630"/>
            <a:ext cx="2667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448464"/>
            <a:ext cx="2952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5210836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Formatiranje i bojenje oblika</a:t>
            </a:r>
          </a:p>
          <a:p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Format→Format Auto Shape</a:t>
            </a:r>
          </a:p>
          <a:p>
            <a:pPr marL="0" indent="0">
              <a:buNone/>
            </a:pP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2861773" cy="30963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4365104"/>
            <a:ext cx="72390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Arrange-Rotate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sr-Latn-RS" sz="2400" dirty="0" err="1">
                <a:latin typeface="Arial" panose="020B0604020202020204" pitchFamily="34" charset="0"/>
                <a:cs typeface="Arial" panose="020B0604020202020204" pitchFamily="34" charset="0"/>
              </a:rPr>
              <a:t>Flip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28" y="5085184"/>
            <a:ext cx="1790700" cy="1638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74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271</TotalTime>
  <Words>259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KREIRANJE PUBLIKACIJA-PUBLISHER</vt:lpstr>
      <vt:lpstr>Šta je Publisher?</vt:lpstr>
      <vt:lpstr>Pokretanje programa microsoft publisher</vt:lpstr>
      <vt:lpstr>PowerPoint Presentation</vt:lpstr>
      <vt:lpstr>Priprema za kreiranje publikacije</vt:lpstr>
      <vt:lpstr>PowerPoint Presentation</vt:lpstr>
      <vt:lpstr>Kreiranje publikacije</vt:lpstr>
      <vt:lpstr>PowerPoint Presentation</vt:lpstr>
      <vt:lpstr>PowerPoint Presentation</vt:lpstr>
      <vt:lpstr>PowerPoint Presentation</vt:lpstr>
      <vt:lpstr>Rad sa čarobnjacima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KREIRANJE PUBLIKACIJA-PUBLISHER</dc:title>
  <dc:creator>Korisnik</dc:creator>
  <cp:lastModifiedBy>Ana Ivanović</cp:lastModifiedBy>
  <cp:revision>18</cp:revision>
  <dcterms:created xsi:type="dcterms:W3CDTF">2016-08-18T08:41:45Z</dcterms:created>
  <dcterms:modified xsi:type="dcterms:W3CDTF">2016-09-09T13:39:15Z</dcterms:modified>
</cp:coreProperties>
</file>